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0"/>
    <p:sldId id="257" r:id="rId21"/>
    <p:sldId id="258" r:id="rId22"/>
    <p:sldId id="259" r:id="rId23"/>
    <p:sldId id="260" r:id="rId24"/>
    <p:sldId id="261" r:id="rId25"/>
    <p:sldId id="262" r:id="rId26"/>
    <p:sldId id="263" r:id="rId27"/>
    <p:sldId id="264" r:id="rId28"/>
    <p:sldId id="265" r:id="rId29"/>
    <p:sldId id="266" r:id="rId30"/>
    <p:sldId id="267" r:id="rId31"/>
  </p:sldIdLst>
  <p:sldSz cx="18288000" cy="10287000"/>
  <p:notesSz cx="6858000" cy="9144000"/>
  <p:embeddedFontLst>
    <p:embeddedFont>
      <p:font typeface="Montserrat Classic" charset="1" panose="00000500000000000000"/>
      <p:regular r:id="rId6"/>
    </p:embeddedFont>
    <p:embeddedFont>
      <p:font typeface="Montserrat Classic Bold" charset="1" panose="00000800000000000000"/>
      <p:regular r:id="rId7"/>
    </p:embeddedFont>
    <p:embeddedFont>
      <p:font typeface="Arimo" charset="1" panose="020B0604020202020204"/>
      <p:regular r:id="rId8"/>
    </p:embeddedFont>
    <p:embeddedFont>
      <p:font typeface="Arimo Bold" charset="1" panose="020B0704020202020204"/>
      <p:regular r:id="rId9"/>
    </p:embeddedFont>
    <p:embeddedFont>
      <p:font typeface="Arimo Italics" charset="1" panose="020B0604020202090204"/>
      <p:regular r:id="rId10"/>
    </p:embeddedFont>
    <p:embeddedFont>
      <p:font typeface="Arimo Bold Italics" charset="1" panose="020B0704020202090204"/>
      <p:regular r:id="rId11"/>
    </p:embeddedFont>
    <p:embeddedFont>
      <p:font typeface="Open Sans" charset="1" panose="020B0606030504020204"/>
      <p:regular r:id="rId12"/>
    </p:embeddedFont>
    <p:embeddedFont>
      <p:font typeface="Open Sans Bold" charset="1" panose="020B0806030504020204"/>
      <p:regular r:id="rId13"/>
    </p:embeddedFont>
    <p:embeddedFont>
      <p:font typeface="Open Sans Italics" charset="1" panose="020B0606030504020204"/>
      <p:regular r:id="rId14"/>
    </p:embeddedFont>
    <p:embeddedFont>
      <p:font typeface="Open Sans Bold Italics" charset="1" panose="020B0806030504020204"/>
      <p:regular r:id="rId15"/>
    </p:embeddedFont>
    <p:embeddedFont>
      <p:font typeface="Open Sans Light" charset="1" panose="020B0306030504020204"/>
      <p:regular r:id="rId16"/>
    </p:embeddedFont>
    <p:embeddedFont>
      <p:font typeface="Open Sans Light Italics" charset="1" panose="020B0306030504020204"/>
      <p:regular r:id="rId17"/>
    </p:embeddedFont>
    <p:embeddedFont>
      <p:font typeface="Open Sans Ultra-Bold" charset="1" panose="00000000000000000000"/>
      <p:regular r:id="rId18"/>
    </p:embeddedFont>
    <p:embeddedFont>
      <p:font typeface="Open Sans Ultra-Bold Italics" charset="1" panose="0000000000000000000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slides/slide1.xml" Type="http://schemas.openxmlformats.org/officeDocument/2006/relationships/slide"/><Relationship Id="rId21" Target="slides/slide2.xml" Type="http://schemas.openxmlformats.org/officeDocument/2006/relationships/slide"/><Relationship Id="rId22" Target="slides/slide3.xml" Type="http://schemas.openxmlformats.org/officeDocument/2006/relationships/slide"/><Relationship Id="rId23" Target="slides/slide4.xml" Type="http://schemas.openxmlformats.org/officeDocument/2006/relationships/slide"/><Relationship Id="rId24" Target="slides/slide5.xml" Type="http://schemas.openxmlformats.org/officeDocument/2006/relationships/slide"/><Relationship Id="rId25" Target="slides/slide6.xml" Type="http://schemas.openxmlformats.org/officeDocument/2006/relationships/slide"/><Relationship Id="rId26" Target="slides/slide7.xml" Type="http://schemas.openxmlformats.org/officeDocument/2006/relationships/slide"/><Relationship Id="rId27" Target="slides/slide8.xml" Type="http://schemas.openxmlformats.org/officeDocument/2006/relationships/slide"/><Relationship Id="rId28" Target="slides/slide9.xml" Type="http://schemas.openxmlformats.org/officeDocument/2006/relationships/slide"/><Relationship Id="rId29" Target="slides/slide10.xml" Type="http://schemas.openxmlformats.org/officeDocument/2006/relationships/slide"/><Relationship Id="rId3" Target="viewProps.xml" Type="http://schemas.openxmlformats.org/officeDocument/2006/relationships/viewProps"/><Relationship Id="rId30" Target="slides/slide11.xml" Type="http://schemas.openxmlformats.org/officeDocument/2006/relationships/slide"/><Relationship Id="rId31" Target="slides/slide12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4.png" Type="http://schemas.openxmlformats.org/officeDocument/2006/relationships/image"/><Relationship Id="rId11" Target="../media/image65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8.png" Type="http://schemas.openxmlformats.org/officeDocument/2006/relationships/image"/><Relationship Id="rId5" Target="../media/image59.svg" Type="http://schemas.openxmlformats.org/officeDocument/2006/relationships/image"/><Relationship Id="rId6" Target="../media/image60.png" Type="http://schemas.openxmlformats.org/officeDocument/2006/relationships/image"/><Relationship Id="rId7" Target="../media/image61.svg" Type="http://schemas.openxmlformats.org/officeDocument/2006/relationships/image"/><Relationship Id="rId8" Target="../media/image62.png" Type="http://schemas.openxmlformats.org/officeDocument/2006/relationships/image"/><Relationship Id="rId9" Target="../media/image63.sv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4.png" Type="http://schemas.openxmlformats.org/officeDocument/2006/relationships/image"/><Relationship Id="rId11" Target="../media/image75.svg" Type="http://schemas.openxmlformats.org/officeDocument/2006/relationships/image"/><Relationship Id="rId12" Target="../media/image76.png" Type="http://schemas.openxmlformats.org/officeDocument/2006/relationships/image"/><Relationship Id="rId13" Target="../media/image77.svg" Type="http://schemas.openxmlformats.org/officeDocument/2006/relationships/image"/><Relationship Id="rId14" Target="../media/image78.png" Type="http://schemas.openxmlformats.org/officeDocument/2006/relationships/image"/><Relationship Id="rId15" Target="../media/image79.svg" Type="http://schemas.openxmlformats.org/officeDocument/2006/relationships/image"/><Relationship Id="rId2" Target="../media/image66.png" Type="http://schemas.openxmlformats.org/officeDocument/2006/relationships/image"/><Relationship Id="rId3" Target="../media/image67.svg" Type="http://schemas.openxmlformats.org/officeDocument/2006/relationships/image"/><Relationship Id="rId4" Target="../media/image68.png" Type="http://schemas.openxmlformats.org/officeDocument/2006/relationships/image"/><Relationship Id="rId5" Target="../media/image69.svg" Type="http://schemas.openxmlformats.org/officeDocument/2006/relationships/image"/><Relationship Id="rId6" Target="../media/image70.png" Type="http://schemas.openxmlformats.org/officeDocument/2006/relationships/image"/><Relationship Id="rId7" Target="../media/image71.svg" Type="http://schemas.openxmlformats.org/officeDocument/2006/relationships/image"/><Relationship Id="rId8" Target="../media/image72.png" Type="http://schemas.openxmlformats.org/officeDocument/2006/relationships/image"/><Relationship Id="rId9" Target="../media/image73.sv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Relationship Id="rId3" Target="../media/image12.jpeg" Type="http://schemas.openxmlformats.org/officeDocument/2006/relationships/image"/><Relationship Id="rId4" Target="../media/image13.jpeg" Type="http://schemas.openxmlformats.org/officeDocument/2006/relationships/image"/><Relationship Id="rId5" Target="../media/image1.png" Type="http://schemas.openxmlformats.org/officeDocument/2006/relationships/image"/><Relationship Id="rId6" Target="../media/image2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5.png" Type="http://schemas.openxmlformats.org/officeDocument/2006/relationships/image"/><Relationship Id="rId6" Target="../media/image6.sv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5.jpeg" Type="http://schemas.openxmlformats.org/officeDocument/2006/relationships/image"/><Relationship Id="rId5" Target="../media/image16.png" Type="http://schemas.openxmlformats.org/officeDocument/2006/relationships/image"/><Relationship Id="rId6" Target="../media/image17.svg" Type="http://schemas.openxmlformats.org/officeDocument/2006/relationships/image"/><Relationship Id="rId7" Target="../media/image18.png" Type="http://schemas.openxmlformats.org/officeDocument/2006/relationships/image"/><Relationship Id="rId8" Target="../media/image19.svg" Type="http://schemas.openxmlformats.org/officeDocument/2006/relationships/image"/><Relationship Id="rId9" Target="../media/image20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7.jpeg" Type="http://schemas.openxmlformats.org/officeDocument/2006/relationships/image"/><Relationship Id="rId11" Target="../media/image28.png" Type="http://schemas.openxmlformats.org/officeDocument/2006/relationships/image"/><Relationship Id="rId12" Target="../media/image29.svg" Type="http://schemas.openxmlformats.org/officeDocument/2006/relationships/image"/><Relationship Id="rId13" Target="../media/image30.png" Type="http://schemas.openxmlformats.org/officeDocument/2006/relationships/image"/><Relationship Id="rId14" Target="../media/image31.svg" Type="http://schemas.openxmlformats.org/officeDocument/2006/relationships/image"/><Relationship Id="rId15" Target="../media/image32.png" Type="http://schemas.openxmlformats.org/officeDocument/2006/relationships/image"/><Relationship Id="rId16" Target="../media/image33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1.png" Type="http://schemas.openxmlformats.org/officeDocument/2006/relationships/image"/><Relationship Id="rId5" Target="../media/image22.svg" Type="http://schemas.openxmlformats.org/officeDocument/2006/relationships/image"/><Relationship Id="rId6" Target="../media/image23.png" Type="http://schemas.openxmlformats.org/officeDocument/2006/relationships/image"/><Relationship Id="rId7" Target="../media/image24.svg" Type="http://schemas.openxmlformats.org/officeDocument/2006/relationships/image"/><Relationship Id="rId8" Target="../media/image25.png" Type="http://schemas.openxmlformats.org/officeDocument/2006/relationships/image"/><Relationship Id="rId9" Target="../media/image26.sv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8.svg" Type="http://schemas.openxmlformats.org/officeDocument/2006/relationships/image"/><Relationship Id="rId11" Target="../media/image39.png" Type="http://schemas.openxmlformats.org/officeDocument/2006/relationships/image"/><Relationship Id="rId12" Target="../media/image40.svg" Type="http://schemas.openxmlformats.org/officeDocument/2006/relationships/image"/><Relationship Id="rId13" Target="../media/image41.png" Type="http://schemas.openxmlformats.org/officeDocument/2006/relationships/image"/><Relationship Id="rId14" Target="../media/image42.svg" Type="http://schemas.openxmlformats.org/officeDocument/2006/relationships/image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34.png" Type="http://schemas.openxmlformats.org/officeDocument/2006/relationships/image"/><Relationship Id="rId7" Target="../media/image35.png" Type="http://schemas.openxmlformats.org/officeDocument/2006/relationships/image"/><Relationship Id="rId8" Target="../media/image36.svg" Type="http://schemas.openxmlformats.org/officeDocument/2006/relationships/image"/><Relationship Id="rId9" Target="../media/image37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9.png" Type="http://schemas.openxmlformats.org/officeDocument/2006/relationships/image"/><Relationship Id="rId11" Target="../media/image50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3.png" Type="http://schemas.openxmlformats.org/officeDocument/2006/relationships/image"/><Relationship Id="rId5" Target="../media/image44.svg" Type="http://schemas.openxmlformats.org/officeDocument/2006/relationships/image"/><Relationship Id="rId6" Target="../media/image45.png" Type="http://schemas.openxmlformats.org/officeDocument/2006/relationships/image"/><Relationship Id="rId7" Target="../media/image46.svg" Type="http://schemas.openxmlformats.org/officeDocument/2006/relationships/image"/><Relationship Id="rId8" Target="../media/image47.png" Type="http://schemas.openxmlformats.org/officeDocument/2006/relationships/image"/><Relationship Id="rId9" Target="../media/image48.sv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7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1.png" Type="http://schemas.openxmlformats.org/officeDocument/2006/relationships/image"/><Relationship Id="rId5" Target="../media/image52.png" Type="http://schemas.openxmlformats.org/officeDocument/2006/relationships/image"/><Relationship Id="rId6" Target="../media/image53.svg" Type="http://schemas.openxmlformats.org/officeDocument/2006/relationships/image"/><Relationship Id="rId7" Target="../media/image54.png" Type="http://schemas.openxmlformats.org/officeDocument/2006/relationships/image"/><Relationship Id="rId8" Target="../media/image55.svg" Type="http://schemas.openxmlformats.org/officeDocument/2006/relationships/image"/><Relationship Id="rId9" Target="../media/image56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226633" y="-5468306"/>
            <a:ext cx="12906806" cy="12906806"/>
          </a:xfrm>
          <a:custGeom>
            <a:avLst/>
            <a:gdLst/>
            <a:ahLst/>
            <a:cxnLst/>
            <a:rect r="r" b="b" t="t" l="l"/>
            <a:pathLst>
              <a:path h="12906806" w="12906806">
                <a:moveTo>
                  <a:pt x="0" y="0"/>
                </a:moveTo>
                <a:lnTo>
                  <a:pt x="12906806" y="0"/>
                </a:lnTo>
                <a:lnTo>
                  <a:pt x="12906806" y="12906807"/>
                </a:lnTo>
                <a:lnTo>
                  <a:pt x="0" y="129068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2281574">
            <a:off x="9849516" y="2766381"/>
            <a:ext cx="15975639" cy="12983837"/>
          </a:xfrm>
          <a:custGeom>
            <a:avLst/>
            <a:gdLst/>
            <a:ahLst/>
            <a:cxnLst/>
            <a:rect r="r" b="b" t="t" l="l"/>
            <a:pathLst>
              <a:path h="12983837" w="15975639">
                <a:moveTo>
                  <a:pt x="0" y="0"/>
                </a:moveTo>
                <a:lnTo>
                  <a:pt x="15975638" y="0"/>
                </a:lnTo>
                <a:lnTo>
                  <a:pt x="15975638" y="12983838"/>
                </a:lnTo>
                <a:lnTo>
                  <a:pt x="0" y="129838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3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710408">
            <a:off x="5486400" y="6629736"/>
            <a:ext cx="7315200" cy="1250234"/>
          </a:xfrm>
          <a:custGeom>
            <a:avLst/>
            <a:gdLst/>
            <a:ahLst/>
            <a:cxnLst/>
            <a:rect r="r" b="b" t="t" l="l"/>
            <a:pathLst>
              <a:path h="1250234" w="7315200">
                <a:moveTo>
                  <a:pt x="0" y="0"/>
                </a:moveTo>
                <a:lnTo>
                  <a:pt x="7315200" y="0"/>
                </a:lnTo>
                <a:lnTo>
                  <a:pt x="7315200" y="1250234"/>
                </a:lnTo>
                <a:lnTo>
                  <a:pt x="0" y="125023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802162" y="8197817"/>
            <a:ext cx="6099525" cy="1330805"/>
          </a:xfrm>
          <a:custGeom>
            <a:avLst/>
            <a:gdLst/>
            <a:ahLst/>
            <a:cxnLst/>
            <a:rect r="r" b="b" t="t" l="l"/>
            <a:pathLst>
              <a:path h="1330805" w="6099525">
                <a:moveTo>
                  <a:pt x="6099525" y="0"/>
                </a:moveTo>
                <a:lnTo>
                  <a:pt x="0" y="0"/>
                </a:lnTo>
                <a:lnTo>
                  <a:pt x="0" y="1330806"/>
                </a:lnTo>
                <a:lnTo>
                  <a:pt x="6099525" y="1330806"/>
                </a:lnTo>
                <a:lnTo>
                  <a:pt x="6099525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0">
            <a:off x="1465044" y="1251980"/>
            <a:ext cx="921444" cy="518313"/>
          </a:xfrm>
          <a:custGeom>
            <a:avLst/>
            <a:gdLst/>
            <a:ahLst/>
            <a:cxnLst/>
            <a:rect r="r" b="b" t="t" l="l"/>
            <a:pathLst>
              <a:path h="518313" w="921444">
                <a:moveTo>
                  <a:pt x="921445" y="0"/>
                </a:moveTo>
                <a:lnTo>
                  <a:pt x="0" y="0"/>
                </a:lnTo>
                <a:lnTo>
                  <a:pt x="0" y="518312"/>
                </a:lnTo>
                <a:lnTo>
                  <a:pt x="921445" y="518312"/>
                </a:lnTo>
                <a:lnTo>
                  <a:pt x="921445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447074" y="1318655"/>
            <a:ext cx="2658111" cy="4603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99"/>
              </a:lnSpc>
            </a:pPr>
            <a:r>
              <a:rPr lang="en-US" sz="3499">
                <a:solidFill>
                  <a:srgbClr val="FFFFFF"/>
                </a:solidFill>
                <a:latin typeface="Montserrat Classic Bold"/>
              </a:rPr>
              <a:t>Shuttle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465044" y="8530480"/>
            <a:ext cx="8110538" cy="332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99"/>
              </a:lnSpc>
            </a:pPr>
            <a:r>
              <a:rPr lang="en-US" sz="2599">
                <a:solidFill>
                  <a:srgbClr val="000000"/>
                </a:solidFill>
                <a:latin typeface="Montserrat Classic"/>
              </a:rPr>
              <a:t>Presented by NAN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88739" y="3096239"/>
            <a:ext cx="8738098" cy="25874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999"/>
              </a:lnSpc>
            </a:pPr>
            <a:r>
              <a:rPr lang="en-US" sz="9999">
                <a:solidFill>
                  <a:srgbClr val="FFFFFF"/>
                </a:solidFill>
                <a:latin typeface="Montserrat Classic Bold"/>
              </a:rPr>
              <a:t>Startup</a:t>
            </a:r>
          </a:p>
          <a:p>
            <a:pPr>
              <a:lnSpc>
                <a:spcPts val="12499"/>
              </a:lnSpc>
            </a:pPr>
            <a:r>
              <a:rPr lang="en-US" sz="9999">
                <a:solidFill>
                  <a:srgbClr val="FFFFFF"/>
                </a:solidFill>
                <a:latin typeface="Montserrat Classic Bold"/>
              </a:rPr>
              <a:t>Pitch Deck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233938">
            <a:off x="8102525" y="-1178810"/>
            <a:ext cx="17455984" cy="17455984"/>
          </a:xfrm>
          <a:custGeom>
            <a:avLst/>
            <a:gdLst/>
            <a:ahLst/>
            <a:cxnLst/>
            <a:rect r="r" b="b" t="t" l="l"/>
            <a:pathLst>
              <a:path h="17455984" w="17455984">
                <a:moveTo>
                  <a:pt x="0" y="0"/>
                </a:moveTo>
                <a:lnTo>
                  <a:pt x="17455984" y="0"/>
                </a:lnTo>
                <a:lnTo>
                  <a:pt x="17455984" y="17455984"/>
                </a:lnTo>
                <a:lnTo>
                  <a:pt x="0" y="174559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772022" y="2217763"/>
            <a:ext cx="5851474" cy="5851474"/>
            <a:chOff x="0" y="0"/>
            <a:chExt cx="7801965" cy="7801965"/>
          </a:xfrm>
        </p:grpSpPr>
        <p:sp>
          <p:nvSpPr>
            <p:cNvPr name="AutoShape 4" id="4"/>
            <p:cNvSpPr/>
            <p:nvPr/>
          </p:nvSpPr>
          <p:spPr>
            <a:xfrm rot="-2700000">
              <a:off x="-1543944" y="3829086"/>
              <a:ext cx="10889852" cy="0"/>
            </a:xfrm>
            <a:prstGeom prst="line">
              <a:avLst/>
            </a:prstGeom>
            <a:ln cap="rnd" w="1397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" id="5"/>
            <p:cNvSpPr/>
            <p:nvPr/>
          </p:nvSpPr>
          <p:spPr>
            <a:xfrm rot="2700000">
              <a:off x="-1543944" y="3829086"/>
              <a:ext cx="10889852" cy="0"/>
            </a:xfrm>
            <a:prstGeom prst="line">
              <a:avLst/>
            </a:prstGeom>
            <a:ln cap="rnd" w="1397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TextBox 6" id="6"/>
          <p:cNvSpPr txBox="true"/>
          <p:nvPr/>
        </p:nvSpPr>
        <p:spPr>
          <a:xfrm rot="0">
            <a:off x="1410879" y="4709072"/>
            <a:ext cx="4564086" cy="1087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609"/>
              </a:lnSpc>
            </a:pPr>
            <a:r>
              <a:rPr lang="en-US" sz="6999">
                <a:solidFill>
                  <a:srgbClr val="000000"/>
                </a:solidFill>
                <a:latin typeface="Montserrat Classic Bold"/>
              </a:rPr>
              <a:t>PURPOSE</a:t>
            </a:r>
          </a:p>
        </p:txBody>
      </p:sp>
      <p:grpSp>
        <p:nvGrpSpPr>
          <p:cNvPr name="Group 7" id="7"/>
          <p:cNvGrpSpPr/>
          <p:nvPr/>
        </p:nvGrpSpPr>
        <p:grpSpPr>
          <a:xfrm rot="-2161630">
            <a:off x="-3411004" y="8298540"/>
            <a:ext cx="11806013" cy="10145793"/>
            <a:chOff x="0" y="0"/>
            <a:chExt cx="812800" cy="6985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38B6FF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0056773" y="4235927"/>
            <a:ext cx="2448315" cy="1364936"/>
          </a:xfrm>
          <a:custGeom>
            <a:avLst/>
            <a:gdLst/>
            <a:ahLst/>
            <a:cxnLst/>
            <a:rect r="r" b="b" t="t" l="l"/>
            <a:pathLst>
              <a:path h="1364936" w="2448315">
                <a:moveTo>
                  <a:pt x="0" y="0"/>
                </a:moveTo>
                <a:lnTo>
                  <a:pt x="2448315" y="0"/>
                </a:lnTo>
                <a:lnTo>
                  <a:pt x="2448315" y="1364935"/>
                </a:lnTo>
                <a:lnTo>
                  <a:pt x="0" y="13649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3103810" y="2217763"/>
            <a:ext cx="1236108" cy="1369648"/>
          </a:xfrm>
          <a:custGeom>
            <a:avLst/>
            <a:gdLst/>
            <a:ahLst/>
            <a:cxnLst/>
            <a:rect r="r" b="b" t="t" l="l"/>
            <a:pathLst>
              <a:path h="1369648" w="1236108">
                <a:moveTo>
                  <a:pt x="0" y="0"/>
                </a:moveTo>
                <a:lnTo>
                  <a:pt x="1236108" y="0"/>
                </a:lnTo>
                <a:lnTo>
                  <a:pt x="1236108" y="1369648"/>
                </a:lnTo>
                <a:lnTo>
                  <a:pt x="0" y="136964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3103810" y="5965365"/>
            <a:ext cx="1336345" cy="1583816"/>
          </a:xfrm>
          <a:custGeom>
            <a:avLst/>
            <a:gdLst/>
            <a:ahLst/>
            <a:cxnLst/>
            <a:rect r="r" b="b" t="t" l="l"/>
            <a:pathLst>
              <a:path h="1583816" w="1336345">
                <a:moveTo>
                  <a:pt x="0" y="0"/>
                </a:moveTo>
                <a:lnTo>
                  <a:pt x="1336345" y="0"/>
                </a:lnTo>
                <a:lnTo>
                  <a:pt x="1336345" y="1583817"/>
                </a:lnTo>
                <a:lnTo>
                  <a:pt x="0" y="158381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5165554" y="4057963"/>
            <a:ext cx="1664963" cy="1738864"/>
          </a:xfrm>
          <a:custGeom>
            <a:avLst/>
            <a:gdLst/>
            <a:ahLst/>
            <a:cxnLst/>
            <a:rect r="r" b="b" t="t" l="l"/>
            <a:pathLst>
              <a:path h="1738864" w="1664963">
                <a:moveTo>
                  <a:pt x="0" y="0"/>
                </a:moveTo>
                <a:lnTo>
                  <a:pt x="1664963" y="0"/>
                </a:lnTo>
                <a:lnTo>
                  <a:pt x="1664963" y="1738864"/>
                </a:lnTo>
                <a:lnTo>
                  <a:pt x="0" y="173886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0056773" y="5543712"/>
            <a:ext cx="2693328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00"/>
              </a:lnSpc>
            </a:pPr>
            <a:r>
              <a:rPr lang="en-US" sz="2500">
                <a:solidFill>
                  <a:srgbClr val="FFFFFF"/>
                </a:solidFill>
                <a:latin typeface="Montserrat Classic Bold"/>
              </a:rPr>
              <a:t>TRAVEL BETTER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800949" y="3804127"/>
            <a:ext cx="1793622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00"/>
              </a:lnSpc>
            </a:pPr>
            <a:r>
              <a:rPr lang="en-US" sz="2500">
                <a:solidFill>
                  <a:srgbClr val="FFFFFF"/>
                </a:solidFill>
                <a:latin typeface="Montserrat Classic Bold"/>
              </a:rPr>
              <a:t>SAVE TIME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1749156" y="7768257"/>
            <a:ext cx="4045654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00"/>
              </a:lnSpc>
            </a:pPr>
            <a:r>
              <a:rPr lang="en-US" sz="2500">
                <a:solidFill>
                  <a:srgbClr val="FFFFFF"/>
                </a:solidFill>
                <a:latin typeface="Montserrat Classic Bold"/>
              </a:rPr>
              <a:t>CREATE OPPERTUNITIES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5165554" y="5918362"/>
            <a:ext cx="2381150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00"/>
              </a:lnSpc>
            </a:pPr>
            <a:r>
              <a:rPr lang="en-US" sz="2500">
                <a:solidFill>
                  <a:srgbClr val="FFFFFF"/>
                </a:solidFill>
                <a:latin typeface="Montserrat Classic Bold"/>
              </a:rPr>
              <a:t>SAVE MONEY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7143958">
            <a:off x="-3352800" y="4379009"/>
            <a:ext cx="10444938" cy="11358781"/>
          </a:xfrm>
          <a:custGeom>
            <a:avLst/>
            <a:gdLst/>
            <a:ahLst/>
            <a:cxnLst/>
            <a:rect r="r" b="b" t="t" l="l"/>
            <a:pathLst>
              <a:path h="11358781" w="10444938">
                <a:moveTo>
                  <a:pt x="0" y="0"/>
                </a:moveTo>
                <a:lnTo>
                  <a:pt x="10444938" y="0"/>
                </a:lnTo>
                <a:lnTo>
                  <a:pt x="10444938" y="11358782"/>
                </a:lnTo>
                <a:lnTo>
                  <a:pt x="0" y="113587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-1003076" y="437498"/>
            <a:ext cx="16848517" cy="1669673"/>
          </a:xfrm>
          <a:custGeom>
            <a:avLst/>
            <a:gdLst/>
            <a:ahLst/>
            <a:cxnLst/>
            <a:rect r="r" b="b" t="t" l="l"/>
            <a:pathLst>
              <a:path h="1669673" w="16848517">
                <a:moveTo>
                  <a:pt x="16848517" y="0"/>
                </a:moveTo>
                <a:lnTo>
                  <a:pt x="0" y="0"/>
                </a:lnTo>
                <a:lnTo>
                  <a:pt x="0" y="1669673"/>
                </a:lnTo>
                <a:lnTo>
                  <a:pt x="16848517" y="1669673"/>
                </a:lnTo>
                <a:lnTo>
                  <a:pt x="16848517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678625" y="6151803"/>
            <a:ext cx="2062340" cy="2062340"/>
          </a:xfrm>
          <a:custGeom>
            <a:avLst/>
            <a:gdLst/>
            <a:ahLst/>
            <a:cxnLst/>
            <a:rect r="r" b="b" t="t" l="l"/>
            <a:pathLst>
              <a:path h="2062340" w="2062340">
                <a:moveTo>
                  <a:pt x="0" y="0"/>
                </a:moveTo>
                <a:lnTo>
                  <a:pt x="2062340" y="0"/>
                </a:lnTo>
                <a:lnTo>
                  <a:pt x="2062340" y="2062339"/>
                </a:lnTo>
                <a:lnTo>
                  <a:pt x="0" y="206233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096374" y="2929212"/>
            <a:ext cx="1672921" cy="1672921"/>
          </a:xfrm>
          <a:custGeom>
            <a:avLst/>
            <a:gdLst/>
            <a:ahLst/>
            <a:cxnLst/>
            <a:rect r="r" b="b" t="t" l="l"/>
            <a:pathLst>
              <a:path h="1672921" w="1672921">
                <a:moveTo>
                  <a:pt x="0" y="0"/>
                </a:moveTo>
                <a:lnTo>
                  <a:pt x="1672921" y="0"/>
                </a:lnTo>
                <a:lnTo>
                  <a:pt x="1672921" y="1672921"/>
                </a:lnTo>
                <a:lnTo>
                  <a:pt x="0" y="167292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929863" y="6109465"/>
            <a:ext cx="1273506" cy="2264010"/>
          </a:xfrm>
          <a:custGeom>
            <a:avLst/>
            <a:gdLst/>
            <a:ahLst/>
            <a:cxnLst/>
            <a:rect r="r" b="b" t="t" l="l"/>
            <a:pathLst>
              <a:path h="2264010" w="1273506">
                <a:moveTo>
                  <a:pt x="0" y="0"/>
                </a:moveTo>
                <a:lnTo>
                  <a:pt x="1273506" y="0"/>
                </a:lnTo>
                <a:lnTo>
                  <a:pt x="1273506" y="2264010"/>
                </a:lnTo>
                <a:lnTo>
                  <a:pt x="0" y="226401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772100" y="2898200"/>
            <a:ext cx="2645813" cy="2010818"/>
          </a:xfrm>
          <a:custGeom>
            <a:avLst/>
            <a:gdLst/>
            <a:ahLst/>
            <a:cxnLst/>
            <a:rect r="r" b="b" t="t" l="l"/>
            <a:pathLst>
              <a:path h="2010818" w="2645813">
                <a:moveTo>
                  <a:pt x="0" y="0"/>
                </a:moveTo>
                <a:lnTo>
                  <a:pt x="2645813" y="0"/>
                </a:lnTo>
                <a:lnTo>
                  <a:pt x="2645813" y="2010818"/>
                </a:lnTo>
                <a:lnTo>
                  <a:pt x="0" y="201081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149815" y="2929212"/>
            <a:ext cx="1885230" cy="2106402"/>
          </a:xfrm>
          <a:custGeom>
            <a:avLst/>
            <a:gdLst/>
            <a:ahLst/>
            <a:cxnLst/>
            <a:rect r="r" b="b" t="t" l="l"/>
            <a:pathLst>
              <a:path h="2106402" w="1885230">
                <a:moveTo>
                  <a:pt x="0" y="0"/>
                </a:moveTo>
                <a:lnTo>
                  <a:pt x="1885230" y="0"/>
                </a:lnTo>
                <a:lnTo>
                  <a:pt x="1885230" y="2106402"/>
                </a:lnTo>
                <a:lnTo>
                  <a:pt x="0" y="210640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3538319" y="850567"/>
            <a:ext cx="9800240" cy="9006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993"/>
              </a:lnSpc>
            </a:pPr>
            <a:r>
              <a:rPr lang="en-US" sz="6300">
                <a:solidFill>
                  <a:srgbClr val="FFFFFF"/>
                </a:solidFill>
                <a:latin typeface="Montserrat Classic Bold"/>
              </a:rPr>
              <a:t>FEATURES OF SHUTTLE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048626" y="8316325"/>
            <a:ext cx="3322338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00"/>
              </a:lnSpc>
            </a:pPr>
            <a:r>
              <a:rPr lang="en-US" sz="2500">
                <a:solidFill>
                  <a:srgbClr val="314FDD"/>
                </a:solidFill>
                <a:latin typeface="Montserrat Classic Bold"/>
              </a:rPr>
              <a:t>SMART RIDE SHARE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450932" y="4899025"/>
            <a:ext cx="3087150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00"/>
              </a:lnSpc>
            </a:pPr>
            <a:r>
              <a:rPr lang="en-US" sz="2500">
                <a:solidFill>
                  <a:srgbClr val="314FDD"/>
                </a:solidFill>
                <a:latin typeface="Montserrat Classic Bold"/>
              </a:rPr>
              <a:t>DIVERSE OPTIONS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356648" y="8316325"/>
            <a:ext cx="2793167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00"/>
              </a:lnSpc>
            </a:pPr>
            <a:r>
              <a:rPr lang="en-US" sz="2500">
                <a:solidFill>
                  <a:srgbClr val="314FDD"/>
                </a:solidFill>
                <a:latin typeface="Montserrat Classic Bold"/>
              </a:rPr>
              <a:t>STEADY INCOME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772100" y="4978464"/>
            <a:ext cx="2645813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00"/>
              </a:lnSpc>
            </a:pPr>
            <a:r>
              <a:rPr lang="en-US" sz="2500">
                <a:solidFill>
                  <a:srgbClr val="314FDD"/>
                </a:solidFill>
                <a:latin typeface="Montserrat Classic Bold"/>
              </a:rPr>
              <a:t>HELP SCHOOLS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651930" y="4978464"/>
            <a:ext cx="2881000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00"/>
              </a:lnSpc>
            </a:pPr>
            <a:r>
              <a:rPr lang="en-US" sz="2500">
                <a:solidFill>
                  <a:srgbClr val="314FDD"/>
                </a:solidFill>
                <a:latin typeface="Montserrat Classic Bold"/>
              </a:rPr>
              <a:t>HELP TRAVELERS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291458">
            <a:off x="14642159" y="-7232502"/>
            <a:ext cx="15191719" cy="15191719"/>
          </a:xfrm>
          <a:custGeom>
            <a:avLst/>
            <a:gdLst/>
            <a:ahLst/>
            <a:cxnLst/>
            <a:rect r="r" b="b" t="t" l="l"/>
            <a:pathLst>
              <a:path h="15191719" w="15191719">
                <a:moveTo>
                  <a:pt x="0" y="0"/>
                </a:moveTo>
                <a:lnTo>
                  <a:pt x="15191719" y="0"/>
                </a:lnTo>
                <a:lnTo>
                  <a:pt x="15191719" y="15191719"/>
                </a:lnTo>
                <a:lnTo>
                  <a:pt x="0" y="151917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291458">
            <a:off x="-11545878" y="2327783"/>
            <a:ext cx="15191719" cy="15191719"/>
          </a:xfrm>
          <a:custGeom>
            <a:avLst/>
            <a:gdLst/>
            <a:ahLst/>
            <a:cxnLst/>
            <a:rect r="r" b="b" t="t" l="l"/>
            <a:pathLst>
              <a:path h="15191719" w="15191719">
                <a:moveTo>
                  <a:pt x="0" y="0"/>
                </a:moveTo>
                <a:lnTo>
                  <a:pt x="15191719" y="0"/>
                </a:lnTo>
                <a:lnTo>
                  <a:pt x="15191719" y="15191719"/>
                </a:lnTo>
                <a:lnTo>
                  <a:pt x="0" y="151917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098001" y="3848272"/>
            <a:ext cx="12091998" cy="23237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914"/>
              </a:lnSpc>
              <a:spcBef>
                <a:spcPct val="0"/>
              </a:spcBef>
            </a:pPr>
            <a:r>
              <a:rPr lang="en-US" sz="13510">
                <a:solidFill>
                  <a:srgbClr val="000000"/>
                </a:solidFill>
                <a:latin typeface="Montserrat Classic Bold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214311" y="1144013"/>
            <a:ext cx="3177797" cy="2730919"/>
            <a:chOff x="0" y="0"/>
            <a:chExt cx="812800" cy="6985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38B6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1409975" y="1295687"/>
            <a:ext cx="2786470" cy="2427572"/>
            <a:chOff x="0" y="0"/>
            <a:chExt cx="6350000" cy="553212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0" cy="5532120"/>
            </a:xfrm>
            <a:custGeom>
              <a:avLst/>
              <a:gdLst/>
              <a:ahLst/>
              <a:cxnLst/>
              <a:rect r="r" b="b" t="t" l="l"/>
              <a:pathLst>
                <a:path h="5532120" w="6350000">
                  <a:moveTo>
                    <a:pt x="4762500" y="0"/>
                  </a:moveTo>
                  <a:lnTo>
                    <a:pt x="1587500" y="0"/>
                  </a:lnTo>
                  <a:lnTo>
                    <a:pt x="0" y="2766060"/>
                  </a:lnTo>
                  <a:lnTo>
                    <a:pt x="1587500" y="5532120"/>
                  </a:lnTo>
                  <a:lnTo>
                    <a:pt x="4762500" y="5532120"/>
                  </a:lnTo>
                  <a:lnTo>
                    <a:pt x="6350000" y="2766060"/>
                  </a:lnTo>
                  <a:lnTo>
                    <a:pt x="4762500" y="0"/>
                  </a:lnTo>
                  <a:close/>
                  <a:moveTo>
                    <a:pt x="4676140" y="5382260"/>
                  </a:moveTo>
                  <a:lnTo>
                    <a:pt x="1673860" y="5382260"/>
                  </a:lnTo>
                  <a:lnTo>
                    <a:pt x="172720" y="2766060"/>
                  </a:lnTo>
                  <a:lnTo>
                    <a:pt x="1673860" y="149860"/>
                  </a:lnTo>
                  <a:lnTo>
                    <a:pt x="4676140" y="149860"/>
                  </a:lnTo>
                  <a:lnTo>
                    <a:pt x="6177280" y="2766060"/>
                  </a:lnTo>
                  <a:lnTo>
                    <a:pt x="4676140" y="538226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11554126" y="1427823"/>
            <a:ext cx="2498167" cy="2163300"/>
            <a:chOff x="0" y="0"/>
            <a:chExt cx="4282440" cy="37084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2"/>
              <a:stretch>
                <a:fillRect l="0" t="-6536" r="0" b="-6536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9050933" y="5397838"/>
            <a:ext cx="3177797" cy="2730919"/>
            <a:chOff x="0" y="0"/>
            <a:chExt cx="812800" cy="6985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38B6F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9246596" y="5549511"/>
            <a:ext cx="2786470" cy="2427572"/>
            <a:chOff x="0" y="0"/>
            <a:chExt cx="6350000" cy="553212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350000" cy="5532120"/>
            </a:xfrm>
            <a:custGeom>
              <a:avLst/>
              <a:gdLst/>
              <a:ahLst/>
              <a:cxnLst/>
              <a:rect r="r" b="b" t="t" l="l"/>
              <a:pathLst>
                <a:path h="5532120" w="6350000">
                  <a:moveTo>
                    <a:pt x="4762500" y="0"/>
                  </a:moveTo>
                  <a:lnTo>
                    <a:pt x="1587500" y="0"/>
                  </a:lnTo>
                  <a:lnTo>
                    <a:pt x="0" y="2766060"/>
                  </a:lnTo>
                  <a:lnTo>
                    <a:pt x="1587500" y="5532120"/>
                  </a:lnTo>
                  <a:lnTo>
                    <a:pt x="4762500" y="5532120"/>
                  </a:lnTo>
                  <a:lnTo>
                    <a:pt x="6350000" y="2766060"/>
                  </a:lnTo>
                  <a:lnTo>
                    <a:pt x="4762500" y="0"/>
                  </a:lnTo>
                  <a:close/>
                  <a:moveTo>
                    <a:pt x="4676140" y="5382260"/>
                  </a:moveTo>
                  <a:lnTo>
                    <a:pt x="1673860" y="5382260"/>
                  </a:lnTo>
                  <a:lnTo>
                    <a:pt x="172720" y="2766060"/>
                  </a:lnTo>
                  <a:lnTo>
                    <a:pt x="1673860" y="149860"/>
                  </a:lnTo>
                  <a:lnTo>
                    <a:pt x="4676140" y="149860"/>
                  </a:lnTo>
                  <a:lnTo>
                    <a:pt x="6177280" y="2766060"/>
                  </a:lnTo>
                  <a:lnTo>
                    <a:pt x="4676140" y="538226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4" id="14"/>
          <p:cNvGrpSpPr>
            <a:grpSpLocks noChangeAspect="true"/>
          </p:cNvGrpSpPr>
          <p:nvPr/>
        </p:nvGrpSpPr>
        <p:grpSpPr>
          <a:xfrm rot="0">
            <a:off x="9390747" y="5681647"/>
            <a:ext cx="2498167" cy="2163300"/>
            <a:chOff x="0" y="0"/>
            <a:chExt cx="4282440" cy="37084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3"/>
              <a:stretch>
                <a:fillRect l="-5545" t="-10421" r="-10126" b="-31212"/>
              </a:stretch>
            </a:blip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13228854" y="5397838"/>
            <a:ext cx="3177797" cy="2730919"/>
            <a:chOff x="0" y="0"/>
            <a:chExt cx="812800" cy="6985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38B6FF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3424518" y="5549511"/>
            <a:ext cx="2786470" cy="2427572"/>
            <a:chOff x="0" y="0"/>
            <a:chExt cx="6350000" cy="553212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6350000" cy="5532120"/>
            </a:xfrm>
            <a:custGeom>
              <a:avLst/>
              <a:gdLst/>
              <a:ahLst/>
              <a:cxnLst/>
              <a:rect r="r" b="b" t="t" l="l"/>
              <a:pathLst>
                <a:path h="5532120" w="6350000">
                  <a:moveTo>
                    <a:pt x="4762500" y="0"/>
                  </a:moveTo>
                  <a:lnTo>
                    <a:pt x="1587500" y="0"/>
                  </a:lnTo>
                  <a:lnTo>
                    <a:pt x="0" y="2766060"/>
                  </a:lnTo>
                  <a:lnTo>
                    <a:pt x="1587500" y="5532120"/>
                  </a:lnTo>
                  <a:lnTo>
                    <a:pt x="4762500" y="5532120"/>
                  </a:lnTo>
                  <a:lnTo>
                    <a:pt x="6350000" y="2766060"/>
                  </a:lnTo>
                  <a:lnTo>
                    <a:pt x="4762500" y="0"/>
                  </a:lnTo>
                  <a:close/>
                  <a:moveTo>
                    <a:pt x="4676140" y="5382260"/>
                  </a:moveTo>
                  <a:lnTo>
                    <a:pt x="1673860" y="5382260"/>
                  </a:lnTo>
                  <a:lnTo>
                    <a:pt x="172720" y="2766060"/>
                  </a:lnTo>
                  <a:lnTo>
                    <a:pt x="1673860" y="149860"/>
                  </a:lnTo>
                  <a:lnTo>
                    <a:pt x="4676140" y="149860"/>
                  </a:lnTo>
                  <a:lnTo>
                    <a:pt x="6177280" y="2766060"/>
                  </a:lnTo>
                  <a:lnTo>
                    <a:pt x="4676140" y="538226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21" id="21"/>
          <p:cNvGrpSpPr>
            <a:grpSpLocks noChangeAspect="true"/>
          </p:cNvGrpSpPr>
          <p:nvPr/>
        </p:nvGrpSpPr>
        <p:grpSpPr>
          <a:xfrm rot="0">
            <a:off x="13568669" y="5681647"/>
            <a:ext cx="2498167" cy="2163300"/>
            <a:chOff x="0" y="0"/>
            <a:chExt cx="4282440" cy="37084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4"/>
              <a:stretch>
                <a:fillRect l="0" t="-26986" r="0" b="-26986"/>
              </a:stretch>
            </a:blipFill>
          </p:spPr>
        </p:sp>
      </p:grpSp>
      <p:grpSp>
        <p:nvGrpSpPr>
          <p:cNvPr name="Group 23" id="23"/>
          <p:cNvGrpSpPr/>
          <p:nvPr/>
        </p:nvGrpSpPr>
        <p:grpSpPr>
          <a:xfrm rot="-10800000">
            <a:off x="1034954" y="1028700"/>
            <a:ext cx="7209218" cy="4942481"/>
            <a:chOff x="0" y="0"/>
            <a:chExt cx="6350000" cy="435342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82550"/>
              <a:ext cx="6350000" cy="4269601"/>
            </a:xfrm>
            <a:custGeom>
              <a:avLst/>
              <a:gdLst/>
              <a:ahLst/>
              <a:cxnLst/>
              <a:rect r="r" b="b" t="t" l="l"/>
              <a:pathLst>
                <a:path h="4269601" w="6350000">
                  <a:moveTo>
                    <a:pt x="5877560" y="149860"/>
                  </a:moveTo>
                  <a:cubicBezTo>
                    <a:pt x="5786120" y="208280"/>
                    <a:pt x="5713730" y="255270"/>
                    <a:pt x="5556250" y="255270"/>
                  </a:cubicBezTo>
                  <a:cubicBezTo>
                    <a:pt x="5398770" y="255270"/>
                    <a:pt x="5326380" y="209550"/>
                    <a:pt x="5234940" y="149860"/>
                  </a:cubicBezTo>
                  <a:cubicBezTo>
                    <a:pt x="5130800" y="82550"/>
                    <a:pt x="5001260" y="0"/>
                    <a:pt x="4762500" y="0"/>
                  </a:cubicBezTo>
                  <a:cubicBezTo>
                    <a:pt x="4523740" y="0"/>
                    <a:pt x="4394200" y="82550"/>
                    <a:pt x="4290060" y="148590"/>
                  </a:cubicBezTo>
                  <a:cubicBezTo>
                    <a:pt x="4198620" y="207010"/>
                    <a:pt x="4126230" y="254000"/>
                    <a:pt x="3968750" y="254000"/>
                  </a:cubicBezTo>
                  <a:cubicBezTo>
                    <a:pt x="3811270" y="254000"/>
                    <a:pt x="3738880" y="208280"/>
                    <a:pt x="3647440" y="148590"/>
                  </a:cubicBezTo>
                  <a:cubicBezTo>
                    <a:pt x="3543300" y="82550"/>
                    <a:pt x="3413760" y="0"/>
                    <a:pt x="3175000" y="0"/>
                  </a:cubicBezTo>
                  <a:cubicBezTo>
                    <a:pt x="2936240" y="0"/>
                    <a:pt x="2806700" y="82550"/>
                    <a:pt x="2702560" y="148590"/>
                  </a:cubicBezTo>
                  <a:cubicBezTo>
                    <a:pt x="2611120" y="207010"/>
                    <a:pt x="2538730" y="254000"/>
                    <a:pt x="2381250" y="254000"/>
                  </a:cubicBezTo>
                  <a:cubicBezTo>
                    <a:pt x="2223770" y="254000"/>
                    <a:pt x="2151380" y="208280"/>
                    <a:pt x="2059940" y="148590"/>
                  </a:cubicBezTo>
                  <a:cubicBezTo>
                    <a:pt x="1955800" y="82550"/>
                    <a:pt x="1826260" y="0"/>
                    <a:pt x="1587500" y="0"/>
                  </a:cubicBezTo>
                  <a:cubicBezTo>
                    <a:pt x="1348740" y="0"/>
                    <a:pt x="1219200" y="82550"/>
                    <a:pt x="1115060" y="148590"/>
                  </a:cubicBezTo>
                  <a:cubicBezTo>
                    <a:pt x="1023620" y="207010"/>
                    <a:pt x="951230" y="254000"/>
                    <a:pt x="793750" y="254000"/>
                  </a:cubicBezTo>
                  <a:cubicBezTo>
                    <a:pt x="636270" y="254000"/>
                    <a:pt x="563880" y="208280"/>
                    <a:pt x="472440" y="148590"/>
                  </a:cubicBezTo>
                  <a:cubicBezTo>
                    <a:pt x="368300" y="82550"/>
                    <a:pt x="238760" y="0"/>
                    <a:pt x="0" y="0"/>
                  </a:cubicBezTo>
                  <a:lnTo>
                    <a:pt x="0" y="4269601"/>
                  </a:lnTo>
                  <a:lnTo>
                    <a:pt x="6350000" y="4269601"/>
                  </a:lnTo>
                  <a:lnTo>
                    <a:pt x="6350000" y="0"/>
                  </a:lnTo>
                  <a:cubicBezTo>
                    <a:pt x="6111240" y="0"/>
                    <a:pt x="5981700" y="82550"/>
                    <a:pt x="5877560" y="149860"/>
                  </a:cubicBezTo>
                  <a:close/>
                </a:path>
              </a:pathLst>
            </a:custGeom>
            <a:solidFill>
              <a:srgbClr val="38B6FF"/>
            </a:solidFill>
          </p:spPr>
        </p:sp>
      </p:grpSp>
      <p:sp>
        <p:nvSpPr>
          <p:cNvPr name="Freeform 25" id="25"/>
          <p:cNvSpPr/>
          <p:nvPr/>
        </p:nvSpPr>
        <p:spPr>
          <a:xfrm flipH="false" flipV="false" rot="-1039447">
            <a:off x="16879310" y="2880993"/>
            <a:ext cx="10714577" cy="10714577"/>
          </a:xfrm>
          <a:custGeom>
            <a:avLst/>
            <a:gdLst/>
            <a:ahLst/>
            <a:cxnLst/>
            <a:rect r="r" b="b" t="t" l="l"/>
            <a:pathLst>
              <a:path h="10714577" w="10714577">
                <a:moveTo>
                  <a:pt x="0" y="0"/>
                </a:moveTo>
                <a:lnTo>
                  <a:pt x="10714577" y="0"/>
                </a:lnTo>
                <a:lnTo>
                  <a:pt x="10714577" y="10714577"/>
                </a:lnTo>
                <a:lnTo>
                  <a:pt x="0" y="1071457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6" id="26"/>
          <p:cNvGrpSpPr/>
          <p:nvPr/>
        </p:nvGrpSpPr>
        <p:grpSpPr>
          <a:xfrm rot="-5400000">
            <a:off x="3688278" y="4702406"/>
            <a:ext cx="1896316" cy="7215472"/>
            <a:chOff x="0" y="0"/>
            <a:chExt cx="1243904" cy="4733047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243904" cy="4733047"/>
            </a:xfrm>
            <a:custGeom>
              <a:avLst/>
              <a:gdLst/>
              <a:ahLst/>
              <a:cxnLst/>
              <a:rect r="r" b="b" t="t" l="l"/>
              <a:pathLst>
                <a:path h="4733047" w="1243904">
                  <a:moveTo>
                    <a:pt x="1080074" y="0"/>
                  </a:moveTo>
                  <a:lnTo>
                    <a:pt x="0" y="0"/>
                  </a:lnTo>
                  <a:lnTo>
                    <a:pt x="0" y="4733047"/>
                  </a:lnTo>
                  <a:lnTo>
                    <a:pt x="76200" y="4733047"/>
                  </a:lnTo>
                  <a:lnTo>
                    <a:pt x="76200" y="76200"/>
                  </a:lnTo>
                  <a:lnTo>
                    <a:pt x="1243904" y="76200"/>
                  </a:lnTo>
                  <a:lnTo>
                    <a:pt x="1243904" y="0"/>
                  </a:lnTo>
                  <a:close/>
                </a:path>
              </a:pathLst>
            </a:custGeom>
            <a:solidFill>
              <a:srgbClr val="38B6FF"/>
            </a:solidFill>
          </p:spPr>
        </p:sp>
      </p:grpSp>
      <p:sp>
        <p:nvSpPr>
          <p:cNvPr name="TextBox 28" id="28"/>
          <p:cNvSpPr txBox="true"/>
          <p:nvPr/>
        </p:nvSpPr>
        <p:spPr>
          <a:xfrm rot="0">
            <a:off x="2174083" y="2751055"/>
            <a:ext cx="4924705" cy="1193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799"/>
              </a:lnSpc>
              <a:spcBef>
                <a:spcPct val="0"/>
              </a:spcBef>
            </a:pPr>
            <a:r>
              <a:rPr lang="en-US" sz="6999">
                <a:solidFill>
                  <a:srgbClr val="000000"/>
                </a:solidFill>
                <a:latin typeface="Montserrat Classic Bold"/>
              </a:rPr>
              <a:t>OUR TEAM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1368829" y="3878180"/>
            <a:ext cx="2868761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Montserrat Classic Bold"/>
              </a:rPr>
              <a:t>Ashab Asir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1512980" y="4439062"/>
            <a:ext cx="2580459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Montserrat Classic"/>
              </a:rPr>
              <a:t>Team Leader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9205451" y="8132004"/>
            <a:ext cx="2868761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Montserrat Classic Bold"/>
              </a:rPr>
              <a:t>Safayete Nava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9349602" y="8692887"/>
            <a:ext cx="2580459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Montserrat Classic"/>
              </a:rPr>
              <a:t>Frontend Engineer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3383372" y="8132004"/>
            <a:ext cx="2868761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Montserrat Classic Bold"/>
              </a:rPr>
              <a:t>Jannatul Niha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3527523" y="8692887"/>
            <a:ext cx="2580459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Montserrat Classic"/>
              </a:rPr>
              <a:t>Backend Engineer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0705926" y="3004515"/>
            <a:ext cx="14564970" cy="14564970"/>
          </a:xfrm>
          <a:custGeom>
            <a:avLst/>
            <a:gdLst/>
            <a:ahLst/>
            <a:cxnLst/>
            <a:rect r="r" b="b" t="t" l="l"/>
            <a:pathLst>
              <a:path h="14564970" w="14564970">
                <a:moveTo>
                  <a:pt x="0" y="0"/>
                </a:moveTo>
                <a:lnTo>
                  <a:pt x="14564970" y="0"/>
                </a:lnTo>
                <a:lnTo>
                  <a:pt x="14564970" y="14564970"/>
                </a:lnTo>
                <a:lnTo>
                  <a:pt x="0" y="145649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738531" y="-9798397"/>
            <a:ext cx="14564970" cy="14564970"/>
          </a:xfrm>
          <a:custGeom>
            <a:avLst/>
            <a:gdLst/>
            <a:ahLst/>
            <a:cxnLst/>
            <a:rect r="r" b="b" t="t" l="l"/>
            <a:pathLst>
              <a:path h="14564970" w="14564970">
                <a:moveTo>
                  <a:pt x="0" y="0"/>
                </a:moveTo>
                <a:lnTo>
                  <a:pt x="14564970" y="0"/>
                </a:lnTo>
                <a:lnTo>
                  <a:pt x="14564970" y="14564970"/>
                </a:lnTo>
                <a:lnTo>
                  <a:pt x="0" y="145649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1632643"/>
            <a:ext cx="6271906" cy="21144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399"/>
              </a:lnSpc>
            </a:pPr>
            <a:r>
              <a:rPr lang="en-US" sz="6999">
                <a:solidFill>
                  <a:srgbClr val="000000"/>
                </a:solidFill>
                <a:latin typeface="Montserrat Classic Bold"/>
              </a:rPr>
              <a:t>TABLE OF CONTENTS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859044" y="5658086"/>
            <a:ext cx="5028150" cy="381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47700" indent="-323850" lvl="1">
              <a:lnSpc>
                <a:spcPts val="27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Montserrat Classic"/>
              </a:rPr>
              <a:t>Problem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859044" y="6315377"/>
            <a:ext cx="5028150" cy="381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47700" indent="-323850" lvl="1">
              <a:lnSpc>
                <a:spcPts val="27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Montserrat Classic"/>
              </a:rPr>
              <a:t>Solution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859044" y="4953473"/>
            <a:ext cx="5028150" cy="3809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47700" indent="-323850" lvl="1">
              <a:lnSpc>
                <a:spcPts val="27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Montserrat Classic"/>
              </a:rPr>
              <a:t>Meet Our Team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859044" y="8877300"/>
            <a:ext cx="5028150" cy="381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47700" indent="-323850" lvl="1">
              <a:lnSpc>
                <a:spcPts val="27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Montserrat Classic"/>
              </a:rPr>
              <a:t>Benefits of application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859044" y="8191868"/>
            <a:ext cx="5028150" cy="381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47700" indent="-323850" lvl="1">
              <a:lnSpc>
                <a:spcPts val="27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Montserrat Classic"/>
              </a:rPr>
              <a:t>Features of application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859044" y="4280994"/>
            <a:ext cx="5028150" cy="4552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29"/>
              </a:lnSpc>
            </a:pPr>
            <a:r>
              <a:rPr lang="en-US" sz="3699">
                <a:solidFill>
                  <a:srgbClr val="000000"/>
                </a:solidFill>
                <a:latin typeface="Montserrat Classic Bold"/>
              </a:rPr>
              <a:t>Introduction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859044" y="6972668"/>
            <a:ext cx="5028150" cy="381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47700" indent="-323850" lvl="1">
              <a:lnSpc>
                <a:spcPts val="27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Montserrat Classic"/>
              </a:rPr>
              <a:t>Objective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859044" y="7582268"/>
            <a:ext cx="5028150" cy="381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47700" indent="-323850" lvl="1">
              <a:lnSpc>
                <a:spcPts val="27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Montserrat Classic"/>
              </a:rPr>
              <a:t>Purpose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818435" y="1028700"/>
            <a:ext cx="8440865" cy="5000532"/>
            <a:chOff x="0" y="0"/>
            <a:chExt cx="11254486" cy="6667376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5540" r="0" b="5540"/>
            <a:stretch>
              <a:fillRect/>
            </a:stretch>
          </p:blipFill>
          <p:spPr>
            <a:xfrm flipH="false" flipV="false">
              <a:off x="0" y="0"/>
              <a:ext cx="11254486" cy="6667376"/>
            </a:xfrm>
            <a:prstGeom prst="rect">
              <a:avLst/>
            </a:prstGeom>
          </p:spPr>
        </p:pic>
      </p:grpSp>
      <p:sp>
        <p:nvSpPr>
          <p:cNvPr name="Freeform 4" id="4"/>
          <p:cNvSpPr/>
          <p:nvPr/>
        </p:nvSpPr>
        <p:spPr>
          <a:xfrm flipH="false" flipV="false" rot="-587700">
            <a:off x="9242186" y="6541992"/>
            <a:ext cx="12426899" cy="10099680"/>
          </a:xfrm>
          <a:custGeom>
            <a:avLst/>
            <a:gdLst/>
            <a:ahLst/>
            <a:cxnLst/>
            <a:rect r="r" b="b" t="t" l="l"/>
            <a:pathLst>
              <a:path h="10099680" w="12426899">
                <a:moveTo>
                  <a:pt x="0" y="0"/>
                </a:moveTo>
                <a:lnTo>
                  <a:pt x="12426899" y="0"/>
                </a:lnTo>
                <a:lnTo>
                  <a:pt x="12426899" y="10099680"/>
                </a:lnTo>
                <a:lnTo>
                  <a:pt x="0" y="100996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9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2700000">
            <a:off x="-7741802" y="4884762"/>
            <a:ext cx="10762620" cy="8747075"/>
          </a:xfrm>
          <a:custGeom>
            <a:avLst/>
            <a:gdLst/>
            <a:ahLst/>
            <a:cxnLst/>
            <a:rect r="r" b="b" t="t" l="l"/>
            <a:pathLst>
              <a:path h="8747075" w="10762620">
                <a:moveTo>
                  <a:pt x="0" y="0"/>
                </a:moveTo>
                <a:lnTo>
                  <a:pt x="10762620" y="0"/>
                </a:lnTo>
                <a:lnTo>
                  <a:pt x="10762620" y="8747076"/>
                </a:lnTo>
                <a:lnTo>
                  <a:pt x="0" y="874707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9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458663">
            <a:off x="1452585" y="6688026"/>
            <a:ext cx="7315200" cy="1250234"/>
          </a:xfrm>
          <a:custGeom>
            <a:avLst/>
            <a:gdLst/>
            <a:ahLst/>
            <a:cxnLst/>
            <a:rect r="r" b="b" t="t" l="l"/>
            <a:pathLst>
              <a:path h="1250234" w="7315200">
                <a:moveTo>
                  <a:pt x="0" y="0"/>
                </a:moveTo>
                <a:lnTo>
                  <a:pt x="7315200" y="0"/>
                </a:lnTo>
                <a:lnTo>
                  <a:pt x="7315200" y="1250234"/>
                </a:lnTo>
                <a:lnTo>
                  <a:pt x="0" y="125023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928156" y="3202960"/>
            <a:ext cx="7545508" cy="1193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799"/>
              </a:lnSpc>
              <a:spcBef>
                <a:spcPct val="0"/>
              </a:spcBef>
            </a:pPr>
            <a:r>
              <a:rPr lang="en-US" sz="6999">
                <a:solidFill>
                  <a:srgbClr val="000000"/>
                </a:solidFill>
                <a:latin typeface="Montserrat Classic Bold"/>
              </a:rPr>
              <a:t>INTRODUCTION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-5420970" y="-6253785"/>
            <a:ext cx="14564970" cy="14564970"/>
          </a:xfrm>
          <a:custGeom>
            <a:avLst/>
            <a:gdLst/>
            <a:ahLst/>
            <a:cxnLst/>
            <a:rect r="r" b="b" t="t" l="l"/>
            <a:pathLst>
              <a:path h="14564970" w="14564970">
                <a:moveTo>
                  <a:pt x="0" y="0"/>
                </a:moveTo>
                <a:lnTo>
                  <a:pt x="14564970" y="0"/>
                </a:lnTo>
                <a:lnTo>
                  <a:pt x="14564970" y="14564970"/>
                </a:lnTo>
                <a:lnTo>
                  <a:pt x="0" y="145649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6530576" y="6824270"/>
            <a:ext cx="2434030" cy="2434030"/>
          </a:xfrm>
          <a:custGeom>
            <a:avLst/>
            <a:gdLst/>
            <a:ahLst/>
            <a:cxnLst/>
            <a:rect r="r" b="b" t="t" l="l"/>
            <a:pathLst>
              <a:path h="2434030" w="2434030">
                <a:moveTo>
                  <a:pt x="0" y="0"/>
                </a:moveTo>
                <a:lnTo>
                  <a:pt x="2434031" y="0"/>
                </a:lnTo>
                <a:lnTo>
                  <a:pt x="2434031" y="2434030"/>
                </a:lnTo>
                <a:lnTo>
                  <a:pt x="0" y="24340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067860" y="6271860"/>
            <a:ext cx="9869980" cy="9869980"/>
          </a:xfrm>
          <a:custGeom>
            <a:avLst/>
            <a:gdLst/>
            <a:ahLst/>
            <a:cxnLst/>
            <a:rect r="r" b="b" t="t" l="l"/>
            <a:pathLst>
              <a:path h="9869980" w="9869980">
                <a:moveTo>
                  <a:pt x="0" y="0"/>
                </a:moveTo>
                <a:lnTo>
                  <a:pt x="9869980" y="0"/>
                </a:lnTo>
                <a:lnTo>
                  <a:pt x="9869980" y="9869980"/>
                </a:lnTo>
                <a:lnTo>
                  <a:pt x="0" y="98699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612900" y="1118928"/>
            <a:ext cx="7958265" cy="5152932"/>
            <a:chOff x="0" y="0"/>
            <a:chExt cx="10611020" cy="6870576"/>
          </a:xfrm>
        </p:grpSpPr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4"/>
            <a:srcRect l="0" t="1407" r="0" b="1407"/>
            <a:stretch>
              <a:fillRect/>
            </a:stretch>
          </p:blipFill>
          <p:spPr>
            <a:xfrm flipH="false" flipV="false">
              <a:off x="0" y="0"/>
              <a:ext cx="10611020" cy="6870576"/>
            </a:xfrm>
            <a:prstGeom prst="rect">
              <a:avLst/>
            </a:prstGeom>
          </p:spPr>
        </p:pic>
      </p:grpSp>
      <p:sp>
        <p:nvSpPr>
          <p:cNvPr name="Freeform 7" id="7"/>
          <p:cNvSpPr/>
          <p:nvPr/>
        </p:nvSpPr>
        <p:spPr>
          <a:xfrm flipH="false" flipV="false" rot="0">
            <a:off x="10342659" y="2114125"/>
            <a:ext cx="714056" cy="642651"/>
          </a:xfrm>
          <a:custGeom>
            <a:avLst/>
            <a:gdLst/>
            <a:ahLst/>
            <a:cxnLst/>
            <a:rect r="r" b="b" t="t" l="l"/>
            <a:pathLst>
              <a:path h="642651" w="714056">
                <a:moveTo>
                  <a:pt x="0" y="0"/>
                </a:moveTo>
                <a:lnTo>
                  <a:pt x="714056" y="0"/>
                </a:lnTo>
                <a:lnTo>
                  <a:pt x="714056" y="642650"/>
                </a:lnTo>
                <a:lnTo>
                  <a:pt x="0" y="64265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699687" y="3512038"/>
            <a:ext cx="808783" cy="990852"/>
          </a:xfrm>
          <a:custGeom>
            <a:avLst/>
            <a:gdLst/>
            <a:ahLst/>
            <a:cxnLst/>
            <a:rect r="r" b="b" t="t" l="l"/>
            <a:pathLst>
              <a:path h="990852" w="808783">
                <a:moveTo>
                  <a:pt x="0" y="0"/>
                </a:moveTo>
                <a:lnTo>
                  <a:pt x="808783" y="0"/>
                </a:lnTo>
                <a:lnTo>
                  <a:pt x="808783" y="990853"/>
                </a:lnTo>
                <a:lnTo>
                  <a:pt x="0" y="99085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917357" y="5258153"/>
            <a:ext cx="1228736" cy="1013707"/>
          </a:xfrm>
          <a:custGeom>
            <a:avLst/>
            <a:gdLst/>
            <a:ahLst/>
            <a:cxnLst/>
            <a:rect r="r" b="b" t="t" l="l"/>
            <a:pathLst>
              <a:path h="1013707" w="1228736">
                <a:moveTo>
                  <a:pt x="0" y="0"/>
                </a:moveTo>
                <a:lnTo>
                  <a:pt x="1228736" y="0"/>
                </a:lnTo>
                <a:lnTo>
                  <a:pt x="1228736" y="1013707"/>
                </a:lnTo>
                <a:lnTo>
                  <a:pt x="0" y="101370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650664" y="365125"/>
            <a:ext cx="6024436" cy="1193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799"/>
              </a:lnSpc>
              <a:spcBef>
                <a:spcPct val="0"/>
              </a:spcBef>
            </a:pPr>
            <a:r>
              <a:rPr lang="en-US" sz="6999">
                <a:solidFill>
                  <a:srgbClr val="000000"/>
                </a:solidFill>
                <a:latin typeface="Montserrat Classic Bold"/>
              </a:rPr>
              <a:t>PROBLEMS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234864" y="2181450"/>
            <a:ext cx="3012218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4200"/>
              </a:lnSpc>
              <a:spcBef>
                <a:spcPct val="0"/>
              </a:spcBef>
            </a:pPr>
            <a:r>
              <a:rPr lang="en-US" sz="3000" strike="noStrike" u="none">
                <a:solidFill>
                  <a:srgbClr val="314FDD"/>
                </a:solidFill>
                <a:latin typeface="Montserrat Classic Bold"/>
              </a:rPr>
              <a:t>TRAFFIC JAM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625017" y="3834473"/>
            <a:ext cx="6422823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3920"/>
              </a:lnSpc>
              <a:spcBef>
                <a:spcPct val="0"/>
              </a:spcBef>
            </a:pPr>
            <a:r>
              <a:rPr lang="en-US" sz="2800" strike="noStrike" u="none">
                <a:solidFill>
                  <a:srgbClr val="314FDD"/>
                </a:solidFill>
                <a:latin typeface="Montserrat Classic Bold"/>
              </a:rPr>
              <a:t>CROWDED PUBLIC TRANSPORT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234864" y="5596443"/>
            <a:ext cx="6024436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3920"/>
              </a:lnSpc>
              <a:spcBef>
                <a:spcPct val="0"/>
              </a:spcBef>
            </a:pPr>
            <a:r>
              <a:rPr lang="en-US" sz="2800" strike="noStrike" u="none">
                <a:solidFill>
                  <a:srgbClr val="314FDD"/>
                </a:solidFill>
                <a:latin typeface="Montserrat Classic Bold"/>
              </a:rPr>
              <a:t>ENVIRONMENT POLLUTION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799540">
            <a:off x="-2624506" y="-4643021"/>
            <a:ext cx="12335518" cy="12335518"/>
          </a:xfrm>
          <a:custGeom>
            <a:avLst/>
            <a:gdLst/>
            <a:ahLst/>
            <a:cxnLst/>
            <a:rect r="r" b="b" t="t" l="l"/>
            <a:pathLst>
              <a:path h="12335518" w="12335518">
                <a:moveTo>
                  <a:pt x="0" y="0"/>
                </a:moveTo>
                <a:lnTo>
                  <a:pt x="12335518" y="0"/>
                </a:lnTo>
                <a:lnTo>
                  <a:pt x="12335518" y="12335518"/>
                </a:lnTo>
                <a:lnTo>
                  <a:pt x="0" y="123355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2700000">
            <a:off x="16270936" y="1476190"/>
            <a:ext cx="10511311" cy="10511311"/>
          </a:xfrm>
          <a:custGeom>
            <a:avLst/>
            <a:gdLst/>
            <a:ahLst/>
            <a:cxnLst/>
            <a:rect r="r" b="b" t="t" l="l"/>
            <a:pathLst>
              <a:path h="10511311" w="10511311">
                <a:moveTo>
                  <a:pt x="0" y="0"/>
                </a:moveTo>
                <a:lnTo>
                  <a:pt x="10511311" y="0"/>
                </a:lnTo>
                <a:lnTo>
                  <a:pt x="10511311" y="10511311"/>
                </a:lnTo>
                <a:lnTo>
                  <a:pt x="0" y="105113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268860">
            <a:off x="2606832" y="6714633"/>
            <a:ext cx="5602416" cy="957504"/>
          </a:xfrm>
          <a:custGeom>
            <a:avLst/>
            <a:gdLst/>
            <a:ahLst/>
            <a:cxnLst/>
            <a:rect r="r" b="b" t="t" l="l"/>
            <a:pathLst>
              <a:path h="957504" w="5602416">
                <a:moveTo>
                  <a:pt x="0" y="0"/>
                </a:moveTo>
                <a:lnTo>
                  <a:pt x="5602417" y="0"/>
                </a:lnTo>
                <a:lnTo>
                  <a:pt x="5602417" y="957504"/>
                </a:lnTo>
                <a:lnTo>
                  <a:pt x="0" y="95750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1391944">
            <a:off x="13303774" y="3304498"/>
            <a:ext cx="1182911" cy="1478639"/>
          </a:xfrm>
          <a:custGeom>
            <a:avLst/>
            <a:gdLst/>
            <a:ahLst/>
            <a:cxnLst/>
            <a:rect r="r" b="b" t="t" l="l"/>
            <a:pathLst>
              <a:path h="1478639" w="1182911">
                <a:moveTo>
                  <a:pt x="0" y="0"/>
                </a:moveTo>
                <a:lnTo>
                  <a:pt x="1182911" y="0"/>
                </a:lnTo>
                <a:lnTo>
                  <a:pt x="1182911" y="1478639"/>
                </a:lnTo>
                <a:lnTo>
                  <a:pt x="0" y="147863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5333717">
            <a:off x="13620777" y="6062707"/>
            <a:ext cx="1174419" cy="869070"/>
          </a:xfrm>
          <a:custGeom>
            <a:avLst/>
            <a:gdLst/>
            <a:ahLst/>
            <a:cxnLst/>
            <a:rect r="r" b="b" t="t" l="l"/>
            <a:pathLst>
              <a:path h="869070" w="1174419">
                <a:moveTo>
                  <a:pt x="1174419" y="0"/>
                </a:moveTo>
                <a:lnTo>
                  <a:pt x="0" y="0"/>
                </a:lnTo>
                <a:lnTo>
                  <a:pt x="0" y="869070"/>
                </a:lnTo>
                <a:lnTo>
                  <a:pt x="1174419" y="869070"/>
                </a:lnTo>
                <a:lnTo>
                  <a:pt x="1174419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915593" y="1745265"/>
            <a:ext cx="6899972" cy="4597106"/>
          </a:xfrm>
          <a:custGeom>
            <a:avLst/>
            <a:gdLst/>
            <a:ahLst/>
            <a:cxnLst/>
            <a:rect r="r" b="b" t="t" l="l"/>
            <a:pathLst>
              <a:path h="4597106" w="6899972">
                <a:moveTo>
                  <a:pt x="0" y="0"/>
                </a:moveTo>
                <a:lnTo>
                  <a:pt x="6899972" y="0"/>
                </a:lnTo>
                <a:lnTo>
                  <a:pt x="6899972" y="4597106"/>
                </a:lnTo>
                <a:lnTo>
                  <a:pt x="0" y="459710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1752373" y="2689214"/>
            <a:ext cx="871992" cy="884149"/>
          </a:xfrm>
          <a:custGeom>
            <a:avLst/>
            <a:gdLst/>
            <a:ahLst/>
            <a:cxnLst/>
            <a:rect r="r" b="b" t="t" l="l"/>
            <a:pathLst>
              <a:path h="884149" w="871992">
                <a:moveTo>
                  <a:pt x="0" y="0"/>
                </a:moveTo>
                <a:lnTo>
                  <a:pt x="871991" y="0"/>
                </a:lnTo>
                <a:lnTo>
                  <a:pt x="871991" y="884148"/>
                </a:lnTo>
                <a:lnTo>
                  <a:pt x="0" y="88414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414650" y="4670844"/>
            <a:ext cx="749087" cy="1111818"/>
          </a:xfrm>
          <a:custGeom>
            <a:avLst/>
            <a:gdLst/>
            <a:ahLst/>
            <a:cxnLst/>
            <a:rect r="r" b="b" t="t" l="l"/>
            <a:pathLst>
              <a:path h="1111818" w="749087">
                <a:moveTo>
                  <a:pt x="0" y="0"/>
                </a:moveTo>
                <a:lnTo>
                  <a:pt x="749088" y="0"/>
                </a:lnTo>
                <a:lnTo>
                  <a:pt x="749088" y="1111817"/>
                </a:lnTo>
                <a:lnTo>
                  <a:pt x="0" y="1111817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8670797" y="6625690"/>
            <a:ext cx="946405" cy="1157682"/>
          </a:xfrm>
          <a:custGeom>
            <a:avLst/>
            <a:gdLst/>
            <a:ahLst/>
            <a:cxnLst/>
            <a:rect r="r" b="b" t="t" l="l"/>
            <a:pathLst>
              <a:path h="1157682" w="946405">
                <a:moveTo>
                  <a:pt x="0" y="0"/>
                </a:moveTo>
                <a:lnTo>
                  <a:pt x="946406" y="0"/>
                </a:lnTo>
                <a:lnTo>
                  <a:pt x="946406" y="1157682"/>
                </a:lnTo>
                <a:lnTo>
                  <a:pt x="0" y="1157682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2624364" y="2836013"/>
            <a:ext cx="4145499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314FDD"/>
                </a:solidFill>
                <a:latin typeface="Montserrat Classic Bold"/>
              </a:rPr>
              <a:t> BRING PEOPLE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419381" y="4758922"/>
            <a:ext cx="4951697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314FDD"/>
                </a:solidFill>
                <a:latin typeface="Montserrat Classic Bold"/>
              </a:rPr>
              <a:t>SAVE MONEY &amp; REDUCE NUMBER OF CARS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815565" y="6665170"/>
            <a:ext cx="3946646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314FDD"/>
                </a:solidFill>
                <a:latin typeface="Montserrat Classic Bold"/>
              </a:rPr>
              <a:t>LESS TRAFFIC, LESS POLLUTION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2700000">
            <a:off x="10168747" y="-5197216"/>
            <a:ext cx="12789569" cy="10394432"/>
          </a:xfrm>
          <a:custGeom>
            <a:avLst/>
            <a:gdLst/>
            <a:ahLst/>
            <a:cxnLst/>
            <a:rect r="r" b="b" t="t" l="l"/>
            <a:pathLst>
              <a:path h="10394432" w="12789569">
                <a:moveTo>
                  <a:pt x="12789569" y="10394432"/>
                </a:moveTo>
                <a:lnTo>
                  <a:pt x="0" y="10394432"/>
                </a:lnTo>
                <a:lnTo>
                  <a:pt x="0" y="0"/>
                </a:lnTo>
                <a:lnTo>
                  <a:pt x="12789569" y="0"/>
                </a:lnTo>
                <a:lnTo>
                  <a:pt x="12789569" y="10394432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7643211">
            <a:off x="-2385201" y="6220695"/>
            <a:ext cx="9797381" cy="9797381"/>
          </a:xfrm>
          <a:custGeom>
            <a:avLst/>
            <a:gdLst/>
            <a:ahLst/>
            <a:cxnLst/>
            <a:rect r="r" b="b" t="t" l="l"/>
            <a:pathLst>
              <a:path h="9797381" w="9797381">
                <a:moveTo>
                  <a:pt x="0" y="0"/>
                </a:moveTo>
                <a:lnTo>
                  <a:pt x="9797381" y="0"/>
                </a:lnTo>
                <a:lnTo>
                  <a:pt x="9797381" y="9797381"/>
                </a:lnTo>
                <a:lnTo>
                  <a:pt x="0" y="979738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54742" y="1371109"/>
            <a:ext cx="2680373" cy="1832705"/>
          </a:xfrm>
          <a:custGeom>
            <a:avLst/>
            <a:gdLst/>
            <a:ahLst/>
            <a:cxnLst/>
            <a:rect r="r" b="b" t="t" l="l"/>
            <a:pathLst>
              <a:path h="1832705" w="2680373">
                <a:moveTo>
                  <a:pt x="0" y="0"/>
                </a:moveTo>
                <a:lnTo>
                  <a:pt x="2680373" y="0"/>
                </a:lnTo>
                <a:lnTo>
                  <a:pt x="2680373" y="1832704"/>
                </a:lnTo>
                <a:lnTo>
                  <a:pt x="0" y="183270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594012">
            <a:off x="3155517" y="3109473"/>
            <a:ext cx="876090" cy="313202"/>
          </a:xfrm>
          <a:custGeom>
            <a:avLst/>
            <a:gdLst/>
            <a:ahLst/>
            <a:cxnLst/>
            <a:rect r="r" b="b" t="t" l="l"/>
            <a:pathLst>
              <a:path h="313202" w="876090">
                <a:moveTo>
                  <a:pt x="0" y="0"/>
                </a:moveTo>
                <a:lnTo>
                  <a:pt x="876090" y="0"/>
                </a:lnTo>
                <a:lnTo>
                  <a:pt x="876090" y="313203"/>
                </a:lnTo>
                <a:lnTo>
                  <a:pt x="0" y="31320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052009" y="2713729"/>
            <a:ext cx="3809076" cy="2142605"/>
          </a:xfrm>
          <a:custGeom>
            <a:avLst/>
            <a:gdLst/>
            <a:ahLst/>
            <a:cxnLst/>
            <a:rect r="r" b="b" t="t" l="l"/>
            <a:pathLst>
              <a:path h="2142605" w="3809076">
                <a:moveTo>
                  <a:pt x="0" y="0"/>
                </a:moveTo>
                <a:lnTo>
                  <a:pt x="3809076" y="0"/>
                </a:lnTo>
                <a:lnTo>
                  <a:pt x="3809076" y="2142606"/>
                </a:lnTo>
                <a:lnTo>
                  <a:pt x="0" y="214260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052009" y="4799185"/>
            <a:ext cx="4556483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00"/>
              </a:lnSpc>
            </a:pPr>
            <a:r>
              <a:rPr lang="en-US" sz="2500">
                <a:solidFill>
                  <a:srgbClr val="314FDD"/>
                </a:solidFill>
                <a:latin typeface="Montserrat Classic Bold"/>
              </a:rPr>
              <a:t>EXPENDE FOR CORPORATE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950159">
            <a:off x="8394498" y="4689897"/>
            <a:ext cx="931122" cy="332876"/>
          </a:xfrm>
          <a:custGeom>
            <a:avLst/>
            <a:gdLst/>
            <a:ahLst/>
            <a:cxnLst/>
            <a:rect r="r" b="b" t="t" l="l"/>
            <a:pathLst>
              <a:path h="332876" w="931122">
                <a:moveTo>
                  <a:pt x="0" y="0"/>
                </a:moveTo>
                <a:lnTo>
                  <a:pt x="931122" y="0"/>
                </a:lnTo>
                <a:lnTo>
                  <a:pt x="931122" y="332876"/>
                </a:lnTo>
                <a:lnTo>
                  <a:pt x="0" y="33287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349101" y="4569169"/>
            <a:ext cx="2995210" cy="1482629"/>
          </a:xfrm>
          <a:custGeom>
            <a:avLst/>
            <a:gdLst/>
            <a:ahLst/>
            <a:cxnLst/>
            <a:rect r="r" b="b" t="t" l="l"/>
            <a:pathLst>
              <a:path h="1482629" w="2995210">
                <a:moveTo>
                  <a:pt x="0" y="0"/>
                </a:moveTo>
                <a:lnTo>
                  <a:pt x="2995209" y="0"/>
                </a:lnTo>
                <a:lnTo>
                  <a:pt x="2995209" y="1482629"/>
                </a:lnTo>
                <a:lnTo>
                  <a:pt x="0" y="148262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3326662" y="5909500"/>
            <a:ext cx="2609730" cy="2669801"/>
          </a:xfrm>
          <a:custGeom>
            <a:avLst/>
            <a:gdLst/>
            <a:ahLst/>
            <a:cxnLst/>
            <a:rect r="r" b="b" t="t" l="l"/>
            <a:pathLst>
              <a:path h="2669801" w="2609730">
                <a:moveTo>
                  <a:pt x="0" y="0"/>
                </a:moveTo>
                <a:lnTo>
                  <a:pt x="2609730" y="0"/>
                </a:lnTo>
                <a:lnTo>
                  <a:pt x="2609730" y="2669801"/>
                </a:lnTo>
                <a:lnTo>
                  <a:pt x="0" y="2669801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454742" y="177309"/>
            <a:ext cx="6831094" cy="1193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799"/>
              </a:lnSpc>
              <a:spcBef>
                <a:spcPct val="0"/>
              </a:spcBef>
            </a:pPr>
            <a:r>
              <a:rPr lang="en-US" sz="6999">
                <a:solidFill>
                  <a:srgbClr val="000000"/>
                </a:solidFill>
                <a:latin typeface="Montserrat Classic Bold"/>
              </a:rPr>
              <a:t>BACKGROUND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54742" y="3227975"/>
            <a:ext cx="2950679" cy="3727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80"/>
              </a:lnSpc>
            </a:pPr>
            <a:r>
              <a:rPr lang="en-US" sz="2200">
                <a:solidFill>
                  <a:srgbClr val="314FDD"/>
                </a:solidFill>
                <a:latin typeface="Montserrat Classic Bold"/>
              </a:rPr>
              <a:t>START FOR WOMEN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860059" y="5994648"/>
            <a:ext cx="3973293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00"/>
              </a:lnSpc>
            </a:pPr>
            <a:r>
              <a:rPr lang="en-US" sz="2500">
                <a:solidFill>
                  <a:srgbClr val="314FDD"/>
                </a:solidFill>
                <a:latin typeface="Montserrat Classic Bold"/>
              </a:rPr>
              <a:t>SERVICE FOR STUDENT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950159">
            <a:off x="12631115" y="5885360"/>
            <a:ext cx="931122" cy="332876"/>
          </a:xfrm>
          <a:custGeom>
            <a:avLst/>
            <a:gdLst/>
            <a:ahLst/>
            <a:cxnLst/>
            <a:rect r="r" b="b" t="t" l="l"/>
            <a:pathLst>
              <a:path h="332876" w="931122">
                <a:moveTo>
                  <a:pt x="0" y="0"/>
                </a:moveTo>
                <a:lnTo>
                  <a:pt x="931122" y="0"/>
                </a:lnTo>
                <a:lnTo>
                  <a:pt x="931122" y="332876"/>
                </a:lnTo>
                <a:lnTo>
                  <a:pt x="0" y="33287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2704827" y="8664129"/>
            <a:ext cx="4076006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00"/>
              </a:lnSpc>
            </a:pPr>
            <a:r>
              <a:rPr lang="en-US" sz="2500">
                <a:solidFill>
                  <a:srgbClr val="314FDD"/>
                </a:solidFill>
                <a:latin typeface="Montserrat Classic Bold"/>
              </a:rPr>
              <a:t>SERVICE FOR TRAVELER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4153637">
            <a:off x="-4958019" y="7314479"/>
            <a:ext cx="14990034" cy="14990034"/>
          </a:xfrm>
          <a:custGeom>
            <a:avLst/>
            <a:gdLst/>
            <a:ahLst/>
            <a:cxnLst/>
            <a:rect r="r" b="b" t="t" l="l"/>
            <a:pathLst>
              <a:path h="14990034" w="14990034">
                <a:moveTo>
                  <a:pt x="0" y="0"/>
                </a:moveTo>
                <a:lnTo>
                  <a:pt x="14990034" y="0"/>
                </a:lnTo>
                <a:lnTo>
                  <a:pt x="14990034" y="14990035"/>
                </a:lnTo>
                <a:lnTo>
                  <a:pt x="0" y="149900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6202356">
            <a:off x="9317686" y="-7079385"/>
            <a:ext cx="10511311" cy="10511311"/>
          </a:xfrm>
          <a:custGeom>
            <a:avLst/>
            <a:gdLst/>
            <a:ahLst/>
            <a:cxnLst/>
            <a:rect r="r" b="b" t="t" l="l"/>
            <a:pathLst>
              <a:path h="10511311" w="10511311">
                <a:moveTo>
                  <a:pt x="0" y="0"/>
                </a:moveTo>
                <a:lnTo>
                  <a:pt x="10511311" y="0"/>
                </a:lnTo>
                <a:lnTo>
                  <a:pt x="10511311" y="10511311"/>
                </a:lnTo>
                <a:lnTo>
                  <a:pt x="0" y="105113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37642" y="589556"/>
            <a:ext cx="6864770" cy="3113694"/>
          </a:xfrm>
          <a:custGeom>
            <a:avLst/>
            <a:gdLst/>
            <a:ahLst/>
            <a:cxnLst/>
            <a:rect r="r" b="b" t="t" l="l"/>
            <a:pathLst>
              <a:path h="3113694" w="6864770">
                <a:moveTo>
                  <a:pt x="0" y="0"/>
                </a:moveTo>
                <a:lnTo>
                  <a:pt x="6864770" y="0"/>
                </a:lnTo>
                <a:lnTo>
                  <a:pt x="6864770" y="3113695"/>
                </a:lnTo>
                <a:lnTo>
                  <a:pt x="0" y="31136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185693" y="4273055"/>
            <a:ext cx="870445" cy="1740890"/>
          </a:xfrm>
          <a:custGeom>
            <a:avLst/>
            <a:gdLst/>
            <a:ahLst/>
            <a:cxnLst/>
            <a:rect r="r" b="b" t="t" l="l"/>
            <a:pathLst>
              <a:path h="1740890" w="870445">
                <a:moveTo>
                  <a:pt x="0" y="0"/>
                </a:moveTo>
                <a:lnTo>
                  <a:pt x="870445" y="0"/>
                </a:lnTo>
                <a:lnTo>
                  <a:pt x="870445" y="1740890"/>
                </a:lnTo>
                <a:lnTo>
                  <a:pt x="0" y="174089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302412" y="4539456"/>
            <a:ext cx="1740997" cy="1516844"/>
          </a:xfrm>
          <a:custGeom>
            <a:avLst/>
            <a:gdLst/>
            <a:ahLst/>
            <a:cxnLst/>
            <a:rect r="r" b="b" t="t" l="l"/>
            <a:pathLst>
              <a:path h="1516844" w="1740997">
                <a:moveTo>
                  <a:pt x="0" y="0"/>
                </a:moveTo>
                <a:lnTo>
                  <a:pt x="1740997" y="0"/>
                </a:lnTo>
                <a:lnTo>
                  <a:pt x="1740997" y="1516844"/>
                </a:lnTo>
                <a:lnTo>
                  <a:pt x="0" y="151684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856129" y="4462069"/>
            <a:ext cx="1881098" cy="1594231"/>
          </a:xfrm>
          <a:custGeom>
            <a:avLst/>
            <a:gdLst/>
            <a:ahLst/>
            <a:cxnLst/>
            <a:rect r="r" b="b" t="t" l="l"/>
            <a:pathLst>
              <a:path h="1594231" w="1881098">
                <a:moveTo>
                  <a:pt x="0" y="0"/>
                </a:moveTo>
                <a:lnTo>
                  <a:pt x="1881099" y="0"/>
                </a:lnTo>
                <a:lnTo>
                  <a:pt x="1881099" y="1594231"/>
                </a:lnTo>
                <a:lnTo>
                  <a:pt x="0" y="159423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501311" y="1282805"/>
            <a:ext cx="4737431" cy="8635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000000"/>
                </a:solidFill>
                <a:latin typeface="Montserrat Classic Bold"/>
              </a:rPr>
              <a:t>WHY SHUTTLE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114823" y="6310668"/>
            <a:ext cx="941315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00"/>
              </a:lnSpc>
            </a:pPr>
            <a:r>
              <a:rPr lang="en-US" sz="2500">
                <a:solidFill>
                  <a:srgbClr val="314FDD"/>
                </a:solidFill>
                <a:latin typeface="Montserrat Classic Bold"/>
              </a:rPr>
              <a:t>EASY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773984" y="6310668"/>
            <a:ext cx="941315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00"/>
              </a:lnSpc>
            </a:pPr>
            <a:r>
              <a:rPr lang="en-US" sz="2500">
                <a:solidFill>
                  <a:srgbClr val="314FDD"/>
                </a:solidFill>
                <a:latin typeface="Montserrat Classic Bold"/>
              </a:rPr>
              <a:t>SAFE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189144" y="6310668"/>
            <a:ext cx="4274684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00"/>
              </a:lnSpc>
            </a:pPr>
            <a:r>
              <a:rPr lang="en-US" sz="2500">
                <a:solidFill>
                  <a:srgbClr val="314FDD"/>
                </a:solidFill>
                <a:latin typeface="Montserrat Classic Bold"/>
              </a:rPr>
              <a:t>ENVIRONMENT FRIENDLY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0705926" y="3004515"/>
            <a:ext cx="14564970" cy="14564970"/>
          </a:xfrm>
          <a:custGeom>
            <a:avLst/>
            <a:gdLst/>
            <a:ahLst/>
            <a:cxnLst/>
            <a:rect r="r" b="b" t="t" l="l"/>
            <a:pathLst>
              <a:path h="14564970" w="14564970">
                <a:moveTo>
                  <a:pt x="0" y="0"/>
                </a:moveTo>
                <a:lnTo>
                  <a:pt x="14564970" y="0"/>
                </a:lnTo>
                <a:lnTo>
                  <a:pt x="14564970" y="14564970"/>
                </a:lnTo>
                <a:lnTo>
                  <a:pt x="0" y="145649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738531" y="-9798397"/>
            <a:ext cx="14564970" cy="14564970"/>
          </a:xfrm>
          <a:custGeom>
            <a:avLst/>
            <a:gdLst/>
            <a:ahLst/>
            <a:cxnLst/>
            <a:rect r="r" b="b" t="t" l="l"/>
            <a:pathLst>
              <a:path h="14564970" w="14564970">
                <a:moveTo>
                  <a:pt x="0" y="0"/>
                </a:moveTo>
                <a:lnTo>
                  <a:pt x="14564970" y="0"/>
                </a:lnTo>
                <a:lnTo>
                  <a:pt x="14564970" y="14564970"/>
                </a:lnTo>
                <a:lnTo>
                  <a:pt x="0" y="145649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424714" y="348867"/>
            <a:ext cx="2418377" cy="2522428"/>
          </a:xfrm>
          <a:custGeom>
            <a:avLst/>
            <a:gdLst/>
            <a:ahLst/>
            <a:cxnLst/>
            <a:rect r="r" b="b" t="t" l="l"/>
            <a:pathLst>
              <a:path h="2522428" w="2418377">
                <a:moveTo>
                  <a:pt x="0" y="0"/>
                </a:moveTo>
                <a:lnTo>
                  <a:pt x="2418378" y="0"/>
                </a:lnTo>
                <a:lnTo>
                  <a:pt x="2418378" y="2522427"/>
                </a:lnTo>
                <a:lnTo>
                  <a:pt x="0" y="25224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179415" y="5359715"/>
            <a:ext cx="2130845" cy="1805891"/>
          </a:xfrm>
          <a:custGeom>
            <a:avLst/>
            <a:gdLst/>
            <a:ahLst/>
            <a:cxnLst/>
            <a:rect r="r" b="b" t="t" l="l"/>
            <a:pathLst>
              <a:path h="1805891" w="2130845">
                <a:moveTo>
                  <a:pt x="0" y="0"/>
                </a:moveTo>
                <a:lnTo>
                  <a:pt x="2130845" y="0"/>
                </a:lnTo>
                <a:lnTo>
                  <a:pt x="2130845" y="1805891"/>
                </a:lnTo>
                <a:lnTo>
                  <a:pt x="0" y="180589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549157" y="5359715"/>
            <a:ext cx="1984784" cy="1977341"/>
          </a:xfrm>
          <a:custGeom>
            <a:avLst/>
            <a:gdLst/>
            <a:ahLst/>
            <a:cxnLst/>
            <a:rect r="r" b="b" t="t" l="l"/>
            <a:pathLst>
              <a:path h="1977341" w="1984784">
                <a:moveTo>
                  <a:pt x="0" y="0"/>
                </a:moveTo>
                <a:lnTo>
                  <a:pt x="1984784" y="0"/>
                </a:lnTo>
                <a:lnTo>
                  <a:pt x="1984784" y="1977341"/>
                </a:lnTo>
                <a:lnTo>
                  <a:pt x="0" y="197734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385491" y="5593366"/>
            <a:ext cx="2001366" cy="1743690"/>
          </a:xfrm>
          <a:custGeom>
            <a:avLst/>
            <a:gdLst/>
            <a:ahLst/>
            <a:cxnLst/>
            <a:rect r="r" b="b" t="t" l="l"/>
            <a:pathLst>
              <a:path h="1743690" w="2001366">
                <a:moveTo>
                  <a:pt x="0" y="0"/>
                </a:moveTo>
                <a:lnTo>
                  <a:pt x="2001365" y="0"/>
                </a:lnTo>
                <a:lnTo>
                  <a:pt x="2001365" y="1743690"/>
                </a:lnTo>
                <a:lnTo>
                  <a:pt x="0" y="174369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424714" y="2871294"/>
            <a:ext cx="3313817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399"/>
              </a:lnSpc>
            </a:pPr>
            <a:r>
              <a:rPr lang="en-US" sz="6999">
                <a:solidFill>
                  <a:srgbClr val="000000"/>
                </a:solidFill>
                <a:latin typeface="Montserrat Classic Bold"/>
              </a:rPr>
              <a:t>GOALS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604189" y="7279906"/>
            <a:ext cx="3281296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00"/>
              </a:lnSpc>
            </a:pPr>
            <a:r>
              <a:rPr lang="en-US" sz="2500">
                <a:solidFill>
                  <a:srgbClr val="314FDD"/>
                </a:solidFill>
                <a:latin typeface="Montserrat Classic Bold"/>
              </a:rPr>
              <a:t>AFFORDABLE PRICE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364482" y="7279906"/>
            <a:ext cx="2354134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00"/>
              </a:lnSpc>
            </a:pPr>
            <a:r>
              <a:rPr lang="en-US" sz="2500">
                <a:solidFill>
                  <a:srgbClr val="314FDD"/>
                </a:solidFill>
                <a:latin typeface="Montserrat Classic Bold"/>
              </a:rPr>
              <a:t>IMPROVE CITY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540455" y="7279906"/>
            <a:ext cx="1846402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00"/>
              </a:lnSpc>
            </a:pPr>
            <a:r>
              <a:rPr lang="en-US" sz="2500">
                <a:solidFill>
                  <a:srgbClr val="314FDD"/>
                </a:solidFill>
                <a:latin typeface="Montserrat Classic Bold"/>
              </a:rPr>
              <a:t>KEEP SAFE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DAF1swu4hvg</dc:identifier>
  <dcterms:modified xsi:type="dcterms:W3CDTF">2011-08-01T06:04:30Z</dcterms:modified>
  <cp:revision>1</cp:revision>
  <dc:title>Minimal and Professional Startup Pitch Deck Presentation</dc:title>
</cp:coreProperties>
</file>